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0" r:id="rId7"/>
    <p:sldId id="262" r:id="rId8"/>
    <p:sldId id="263" r:id="rId9"/>
    <p:sldId id="265" r:id="rId10"/>
    <p:sldId id="264" r:id="rId11"/>
    <p:sldId id="266" r:id="rId12"/>
    <p:sldId id="268" r:id="rId13"/>
    <p:sldId id="269"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iki.gnuradio.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6361-878B-4071-9986-756DA11D5537}"/>
              </a:ext>
            </a:extLst>
          </p:cNvPr>
          <p:cNvSpPr>
            <a:spLocks noGrp="1"/>
          </p:cNvSpPr>
          <p:nvPr>
            <p:ph type="ctrTitle"/>
          </p:nvPr>
        </p:nvSpPr>
        <p:spPr/>
        <p:txBody>
          <a:bodyPr/>
          <a:lstStyle/>
          <a:p>
            <a:r>
              <a:rPr lang="en-US" dirty="0"/>
              <a:t>Satellite Data Project</a:t>
            </a:r>
          </a:p>
        </p:txBody>
      </p:sp>
      <p:sp>
        <p:nvSpPr>
          <p:cNvPr id="3" name="Subtitle 2">
            <a:extLst>
              <a:ext uri="{FF2B5EF4-FFF2-40B4-BE49-F238E27FC236}">
                <a16:creationId xmlns:a16="http://schemas.microsoft.com/office/drawing/2014/main" id="{2205DF01-6B03-4E36-8388-621213CBD701}"/>
              </a:ext>
            </a:extLst>
          </p:cNvPr>
          <p:cNvSpPr>
            <a:spLocks noGrp="1"/>
          </p:cNvSpPr>
          <p:nvPr>
            <p:ph type="subTitle" idx="1"/>
          </p:nvPr>
        </p:nvSpPr>
        <p:spPr/>
        <p:txBody>
          <a:bodyPr/>
          <a:lstStyle/>
          <a:p>
            <a:r>
              <a:rPr lang="en-US" dirty="0"/>
              <a:t>Judith Kwassieu &amp; Sergio Carrera</a:t>
            </a:r>
          </a:p>
        </p:txBody>
      </p:sp>
    </p:spTree>
    <p:extLst>
      <p:ext uri="{BB962C8B-B14F-4D97-AF65-F5344CB8AC3E}">
        <p14:creationId xmlns:p14="http://schemas.microsoft.com/office/powerpoint/2010/main" val="382311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05E2-5A51-4653-B34E-C9EADD963F56}"/>
              </a:ext>
            </a:extLst>
          </p:cNvPr>
          <p:cNvSpPr>
            <a:spLocks noGrp="1"/>
          </p:cNvSpPr>
          <p:nvPr>
            <p:ph type="title"/>
          </p:nvPr>
        </p:nvSpPr>
        <p:spPr/>
        <p:txBody>
          <a:bodyPr/>
          <a:lstStyle/>
          <a:p>
            <a:r>
              <a:rPr lang="en-US" dirty="0"/>
              <a:t>Struggles</a:t>
            </a:r>
          </a:p>
        </p:txBody>
      </p:sp>
      <p:sp>
        <p:nvSpPr>
          <p:cNvPr id="3" name="Content Placeholder 2">
            <a:extLst>
              <a:ext uri="{FF2B5EF4-FFF2-40B4-BE49-F238E27FC236}">
                <a16:creationId xmlns:a16="http://schemas.microsoft.com/office/drawing/2014/main" id="{45790D1C-2614-4FEE-AAD1-3470F5838304}"/>
              </a:ext>
            </a:extLst>
          </p:cNvPr>
          <p:cNvSpPr>
            <a:spLocks noGrp="1"/>
          </p:cNvSpPr>
          <p:nvPr>
            <p:ph idx="1"/>
          </p:nvPr>
        </p:nvSpPr>
        <p:spPr/>
        <p:txBody>
          <a:bodyPr/>
          <a:lstStyle/>
          <a:p>
            <a:r>
              <a:rPr lang="en-US" dirty="0"/>
              <a:t>Originally, we were thinking that we weren’t seeing map images simply because the satellites were out of range for the antennas to receive data from them, but even after doing a recording when the satellite was in range, we still didn’t get a map image like we expected to. </a:t>
            </a:r>
          </a:p>
        </p:txBody>
      </p:sp>
    </p:spTree>
    <p:extLst>
      <p:ext uri="{BB962C8B-B14F-4D97-AF65-F5344CB8AC3E}">
        <p14:creationId xmlns:p14="http://schemas.microsoft.com/office/powerpoint/2010/main" val="316682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D5DD-BF34-4DA9-95C7-CAB37F669FA0}"/>
              </a:ext>
            </a:extLst>
          </p:cNvPr>
          <p:cNvSpPr>
            <a:spLocks noGrp="1"/>
          </p:cNvSpPr>
          <p:nvPr>
            <p:ph type="title"/>
          </p:nvPr>
        </p:nvSpPr>
        <p:spPr>
          <a:xfrm>
            <a:off x="1141413" y="618518"/>
            <a:ext cx="9905998" cy="1478570"/>
          </a:xfrm>
        </p:spPr>
        <p:txBody>
          <a:bodyPr>
            <a:normAutofit/>
          </a:bodyPr>
          <a:lstStyle/>
          <a:p>
            <a:r>
              <a:rPr lang="en-US" dirty="0"/>
              <a:t>What each block does</a:t>
            </a:r>
          </a:p>
        </p:txBody>
      </p:sp>
      <p:pic>
        <p:nvPicPr>
          <p:cNvPr id="5" name="Content Placeholder 4" descr="A screenshot of a cell phone&#10;&#10;Description automatically generated">
            <a:extLst>
              <a:ext uri="{FF2B5EF4-FFF2-40B4-BE49-F238E27FC236}">
                <a16:creationId xmlns:a16="http://schemas.microsoft.com/office/drawing/2014/main" id="{BD71ABF8-C87A-4B9B-B9B9-532E98CA91CE}"/>
              </a:ext>
            </a:extLst>
          </p:cNvPr>
          <p:cNvPicPr>
            <a:picLocks noChangeAspect="1"/>
          </p:cNvPicPr>
          <p:nvPr/>
        </p:nvPicPr>
        <p:blipFill>
          <a:blip r:embed="rId3"/>
          <a:stretch>
            <a:fillRect/>
          </a:stretch>
        </p:blipFill>
        <p:spPr>
          <a:xfrm>
            <a:off x="-6522" y="3203696"/>
            <a:ext cx="6344461" cy="222056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a:extLst>
              <a:ext uri="{FF2B5EF4-FFF2-40B4-BE49-F238E27FC236}">
                <a16:creationId xmlns:a16="http://schemas.microsoft.com/office/drawing/2014/main" id="{4DEFBB87-523E-4C87-AB5F-0228A4AD509D}"/>
              </a:ext>
            </a:extLst>
          </p:cNvPr>
          <p:cNvSpPr>
            <a:spLocks noGrp="1"/>
          </p:cNvSpPr>
          <p:nvPr>
            <p:ph idx="1"/>
          </p:nvPr>
        </p:nvSpPr>
        <p:spPr>
          <a:xfrm>
            <a:off x="6337939" y="1630969"/>
            <a:ext cx="5855273" cy="5227031"/>
          </a:xfrm>
        </p:spPr>
        <p:txBody>
          <a:bodyPr>
            <a:normAutofit/>
          </a:bodyPr>
          <a:lstStyle/>
          <a:p>
            <a:pPr lvl="0"/>
            <a:r>
              <a:rPr lang="en-US" sz="2000" dirty="0">
                <a:solidFill>
                  <a:prstClr val="white"/>
                </a:solidFill>
              </a:rPr>
              <a:t>UHD: USRP Source – acts as a receiver to collect data.</a:t>
            </a:r>
          </a:p>
          <a:p>
            <a:pPr lvl="0"/>
            <a:r>
              <a:rPr lang="en-US" sz="2000" dirty="0">
                <a:solidFill>
                  <a:prstClr val="white"/>
                </a:solidFill>
              </a:rPr>
              <a:t>Frequency </a:t>
            </a:r>
            <a:r>
              <a:rPr lang="en-US" sz="2000" dirty="0" err="1">
                <a:solidFill>
                  <a:prstClr val="white"/>
                </a:solidFill>
              </a:rPr>
              <a:t>Xlating</a:t>
            </a:r>
            <a:r>
              <a:rPr lang="en-US" sz="2000" dirty="0">
                <a:solidFill>
                  <a:prstClr val="white"/>
                </a:solidFill>
              </a:rPr>
              <a:t> FIR Filter – performs frequency translation on signal and down samples the signal.</a:t>
            </a:r>
          </a:p>
          <a:p>
            <a:pPr lvl="0"/>
            <a:r>
              <a:rPr lang="en-US" sz="2000" dirty="0">
                <a:solidFill>
                  <a:prstClr val="white"/>
                </a:solidFill>
              </a:rPr>
              <a:t>WBFM Receive – demodulates a signal, output is demodulated audio. </a:t>
            </a:r>
          </a:p>
          <a:p>
            <a:pPr lvl="0"/>
            <a:r>
              <a:rPr lang="en-US" sz="2000" dirty="0">
                <a:solidFill>
                  <a:prstClr val="white"/>
                </a:solidFill>
              </a:rPr>
              <a:t>Rational </a:t>
            </a:r>
            <a:r>
              <a:rPr lang="en-US" sz="2000" dirty="0" err="1">
                <a:solidFill>
                  <a:prstClr val="white"/>
                </a:solidFill>
              </a:rPr>
              <a:t>Resampler</a:t>
            </a:r>
            <a:r>
              <a:rPr lang="en-US" sz="2000" dirty="0">
                <a:solidFill>
                  <a:prstClr val="white"/>
                </a:solidFill>
              </a:rPr>
              <a:t> – converts data to desired sample rate. </a:t>
            </a:r>
          </a:p>
          <a:p>
            <a:pPr lvl="0"/>
            <a:r>
              <a:rPr lang="en-US" sz="2000" dirty="0">
                <a:solidFill>
                  <a:prstClr val="white"/>
                </a:solidFill>
              </a:rPr>
              <a:t>Multiply Const – multiplies input by a constant. </a:t>
            </a:r>
          </a:p>
          <a:p>
            <a:pPr lvl="0"/>
            <a:r>
              <a:rPr lang="en-US" sz="2000" dirty="0">
                <a:solidFill>
                  <a:prstClr val="white"/>
                </a:solidFill>
              </a:rPr>
              <a:t>Wav File Sink – writes data to a file specified by the user. </a:t>
            </a:r>
          </a:p>
          <a:p>
            <a:endParaRPr lang="en-US" dirty="0"/>
          </a:p>
        </p:txBody>
      </p:sp>
    </p:spTree>
    <p:extLst>
      <p:ext uri="{BB962C8B-B14F-4D97-AF65-F5344CB8AC3E}">
        <p14:creationId xmlns:p14="http://schemas.microsoft.com/office/powerpoint/2010/main" val="3159889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7AD7B-C2D4-4156-9F1D-F751FF8CC215}"/>
              </a:ext>
            </a:extLst>
          </p:cNvPr>
          <p:cNvSpPr>
            <a:spLocks noGrp="1"/>
          </p:cNvSpPr>
          <p:nvPr>
            <p:ph type="title"/>
          </p:nvPr>
        </p:nvSpPr>
        <p:spPr/>
        <p:txBody>
          <a:bodyPr/>
          <a:lstStyle/>
          <a:p>
            <a:r>
              <a:rPr lang="en-US" dirty="0"/>
              <a:t>Theoretical Analysis </a:t>
            </a:r>
          </a:p>
        </p:txBody>
      </p:sp>
      <p:sp>
        <p:nvSpPr>
          <p:cNvPr id="3" name="Content Placeholder 2">
            <a:extLst>
              <a:ext uri="{FF2B5EF4-FFF2-40B4-BE49-F238E27FC236}">
                <a16:creationId xmlns:a16="http://schemas.microsoft.com/office/drawing/2014/main" id="{EFA2A81A-7880-4B68-8138-CA5705ECE5E4}"/>
              </a:ext>
            </a:extLst>
          </p:cNvPr>
          <p:cNvSpPr>
            <a:spLocks noGrp="1"/>
          </p:cNvSpPr>
          <p:nvPr>
            <p:ph idx="1"/>
          </p:nvPr>
        </p:nvSpPr>
        <p:spPr/>
        <p:txBody>
          <a:bodyPr/>
          <a:lstStyle/>
          <a:p>
            <a:r>
              <a:rPr lang="en-US" dirty="0"/>
              <a:t>We were thinking the satellite data could’ve been blocked at the time of data recording when the satellite was in range, but after researching, we now believe that wasn’t the case. </a:t>
            </a:r>
          </a:p>
        </p:txBody>
      </p:sp>
    </p:spTree>
    <p:extLst>
      <p:ext uri="{BB962C8B-B14F-4D97-AF65-F5344CB8AC3E}">
        <p14:creationId xmlns:p14="http://schemas.microsoft.com/office/powerpoint/2010/main" val="4269728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B36545B-839B-4C84-89DC-89D47B978E68}"/>
              </a:ext>
            </a:extLst>
          </p:cNvPr>
          <p:cNvPicPr>
            <a:picLocks noChangeAspect="1"/>
          </p:cNvPicPr>
          <p:nvPr/>
        </p:nvPicPr>
        <p:blipFill>
          <a:blip r:embed="rId2"/>
          <a:stretch>
            <a:fillRect/>
          </a:stretch>
        </p:blipFill>
        <p:spPr>
          <a:xfrm>
            <a:off x="2064670" y="0"/>
            <a:ext cx="8062659" cy="3078747"/>
          </a:xfrm>
          <a:prstGeom prst="rect">
            <a:avLst/>
          </a:prstGeom>
        </p:spPr>
      </p:pic>
      <p:pic>
        <p:nvPicPr>
          <p:cNvPr id="7" name="Picture 6" descr="A picture containing building, boat, car, large&#10;&#10;Description automatically generated">
            <a:extLst>
              <a:ext uri="{FF2B5EF4-FFF2-40B4-BE49-F238E27FC236}">
                <a16:creationId xmlns:a16="http://schemas.microsoft.com/office/drawing/2014/main" id="{26265579-0E73-4DA9-9A79-5F5216D1CBC8}"/>
              </a:ext>
            </a:extLst>
          </p:cNvPr>
          <p:cNvPicPr>
            <a:picLocks noChangeAspect="1"/>
          </p:cNvPicPr>
          <p:nvPr/>
        </p:nvPicPr>
        <p:blipFill>
          <a:blip r:embed="rId3"/>
          <a:stretch>
            <a:fillRect/>
          </a:stretch>
        </p:blipFill>
        <p:spPr>
          <a:xfrm>
            <a:off x="2064670" y="3429000"/>
            <a:ext cx="8059022" cy="3426828"/>
          </a:xfrm>
          <a:prstGeom prst="rect">
            <a:avLst/>
          </a:prstGeom>
        </p:spPr>
      </p:pic>
    </p:spTree>
    <p:extLst>
      <p:ext uri="{BB962C8B-B14F-4D97-AF65-F5344CB8AC3E}">
        <p14:creationId xmlns:p14="http://schemas.microsoft.com/office/powerpoint/2010/main" val="207696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5671-4D8B-4B0A-A7C6-106343108DFE}"/>
              </a:ext>
            </a:extLst>
          </p:cNvPr>
          <p:cNvSpPr>
            <a:spLocks noGrp="1"/>
          </p:cNvSpPr>
          <p:nvPr>
            <p:ph type="title"/>
          </p:nvPr>
        </p:nvSpPr>
        <p:spPr/>
        <p:txBody>
          <a:bodyPr/>
          <a:lstStyle/>
          <a:p>
            <a:pPr algn="ctr"/>
            <a:r>
              <a:rPr lang="en-US" dirty="0"/>
              <a:t>Questions?</a:t>
            </a:r>
          </a:p>
        </p:txBody>
      </p:sp>
    </p:spTree>
    <p:extLst>
      <p:ext uri="{BB962C8B-B14F-4D97-AF65-F5344CB8AC3E}">
        <p14:creationId xmlns:p14="http://schemas.microsoft.com/office/powerpoint/2010/main" val="12852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4BE4-38A4-4604-B313-EDE79369395C}"/>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38CE6ECC-043F-4CD9-A556-62209ADA7966}"/>
              </a:ext>
            </a:extLst>
          </p:cNvPr>
          <p:cNvSpPr>
            <a:spLocks noGrp="1"/>
          </p:cNvSpPr>
          <p:nvPr>
            <p:ph idx="1"/>
          </p:nvPr>
        </p:nvSpPr>
        <p:spPr/>
        <p:txBody>
          <a:bodyPr/>
          <a:lstStyle/>
          <a:p>
            <a:r>
              <a:rPr lang="en-US" dirty="0"/>
              <a:t>M. Lunar, S. Suman, D. Rico, Leveraging </a:t>
            </a:r>
            <a:r>
              <a:rPr lang="en-US" dirty="0" err="1"/>
              <a:t>iLNK</a:t>
            </a:r>
            <a:r>
              <a:rPr lang="en-US" dirty="0"/>
              <a:t> Testbed to Acquire NOAA Satellite Weather Data for the State of Nebraska, CSCE 990 Final Project, 2020</a:t>
            </a:r>
          </a:p>
          <a:p>
            <a:pPr lvl="0"/>
            <a:r>
              <a:rPr lang="en-US" dirty="0">
                <a:solidFill>
                  <a:prstClr val="white"/>
                </a:solidFill>
                <a:hlinkClick r:id="rId2">
                  <a:extLst>
                    <a:ext uri="{A12FA001-AC4F-418D-AE19-62706E023703}">
                      <ahyp:hlinkClr xmlns:ahyp="http://schemas.microsoft.com/office/drawing/2018/hyperlinkcolor" val="tx"/>
                    </a:ext>
                  </a:extLst>
                </a:hlinkClick>
              </a:rPr>
              <a:t>https://wiki.gnuradio.org</a:t>
            </a:r>
            <a:endParaRPr lang="en-US" dirty="0">
              <a:solidFill>
                <a:prstClr val="white"/>
              </a:solidFill>
            </a:endParaRPr>
          </a:p>
          <a:p>
            <a:endParaRPr lang="en-US" dirty="0"/>
          </a:p>
        </p:txBody>
      </p:sp>
    </p:spTree>
    <p:extLst>
      <p:ext uri="{BB962C8B-B14F-4D97-AF65-F5344CB8AC3E}">
        <p14:creationId xmlns:p14="http://schemas.microsoft.com/office/powerpoint/2010/main" val="360046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4FAD-99D7-46A5-9336-AE6F0C4F74A4}"/>
              </a:ext>
            </a:extLst>
          </p:cNvPr>
          <p:cNvSpPr>
            <a:spLocks noGrp="1"/>
          </p:cNvSpPr>
          <p:nvPr>
            <p:ph type="title"/>
          </p:nvPr>
        </p:nvSpPr>
        <p:spPr/>
        <p:txBody>
          <a:bodyPr/>
          <a:lstStyle/>
          <a:p>
            <a:r>
              <a:rPr lang="en-US" dirty="0"/>
              <a:t>Why we changed Our project</a:t>
            </a:r>
          </a:p>
        </p:txBody>
      </p:sp>
      <p:sp>
        <p:nvSpPr>
          <p:cNvPr id="3" name="Content Placeholder 2">
            <a:extLst>
              <a:ext uri="{FF2B5EF4-FFF2-40B4-BE49-F238E27FC236}">
                <a16:creationId xmlns:a16="http://schemas.microsoft.com/office/drawing/2014/main" id="{3095F8BC-6BA2-4539-BEC9-D841BE61DBC2}"/>
              </a:ext>
            </a:extLst>
          </p:cNvPr>
          <p:cNvSpPr>
            <a:spLocks noGrp="1"/>
          </p:cNvSpPr>
          <p:nvPr>
            <p:ph idx="1"/>
          </p:nvPr>
        </p:nvSpPr>
        <p:spPr/>
        <p:txBody>
          <a:bodyPr/>
          <a:lstStyle/>
          <a:p>
            <a:r>
              <a:rPr lang="en-US" dirty="0"/>
              <a:t>Originally, we were doing the aircraft tracking project where we would go to a map and would be able to see the live locations of aircraft. We were able to get the graph running and the map running but no aircraft would show up for us. After testing and debugging with Sai, we discovered that data wasn’t being transmitted properly most likely because of network issues. </a:t>
            </a:r>
          </a:p>
        </p:txBody>
      </p:sp>
    </p:spTree>
    <p:extLst>
      <p:ext uri="{BB962C8B-B14F-4D97-AF65-F5344CB8AC3E}">
        <p14:creationId xmlns:p14="http://schemas.microsoft.com/office/powerpoint/2010/main" val="276232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9A56-C9C6-42B4-BF8A-4B75D2FC57E7}"/>
              </a:ext>
            </a:extLst>
          </p:cNvPr>
          <p:cNvSpPr>
            <a:spLocks noGrp="1"/>
          </p:cNvSpPr>
          <p:nvPr>
            <p:ph type="title"/>
          </p:nvPr>
        </p:nvSpPr>
        <p:spPr/>
        <p:txBody>
          <a:bodyPr/>
          <a:lstStyle/>
          <a:p>
            <a:r>
              <a:rPr lang="en-US" dirty="0"/>
              <a:t>What our project does</a:t>
            </a:r>
          </a:p>
        </p:txBody>
      </p:sp>
      <p:sp>
        <p:nvSpPr>
          <p:cNvPr id="3" name="Content Placeholder 2">
            <a:extLst>
              <a:ext uri="{FF2B5EF4-FFF2-40B4-BE49-F238E27FC236}">
                <a16:creationId xmlns:a16="http://schemas.microsoft.com/office/drawing/2014/main" id="{B896C4A4-5804-4B9E-A405-46DDCAD26A7F}"/>
              </a:ext>
            </a:extLst>
          </p:cNvPr>
          <p:cNvSpPr>
            <a:spLocks noGrp="1"/>
          </p:cNvSpPr>
          <p:nvPr>
            <p:ph idx="1"/>
          </p:nvPr>
        </p:nvSpPr>
        <p:spPr/>
        <p:txBody>
          <a:bodyPr/>
          <a:lstStyle/>
          <a:p>
            <a:r>
              <a:rPr lang="en-US" dirty="0"/>
              <a:t>This project receives data from NOAA satellites and records the data into wav files. We then use a program to view the image that the satellites transmitted at the time of recording which is saved in the wav files. The images should display satellite images of Earth. </a:t>
            </a:r>
          </a:p>
        </p:txBody>
      </p:sp>
    </p:spTree>
    <p:extLst>
      <p:ext uri="{BB962C8B-B14F-4D97-AF65-F5344CB8AC3E}">
        <p14:creationId xmlns:p14="http://schemas.microsoft.com/office/powerpoint/2010/main" val="232677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1588-23F6-4E99-AF95-C3A10374FB82}"/>
              </a:ext>
            </a:extLst>
          </p:cNvPr>
          <p:cNvSpPr>
            <a:spLocks noGrp="1"/>
          </p:cNvSpPr>
          <p:nvPr>
            <p:ph type="title"/>
          </p:nvPr>
        </p:nvSpPr>
        <p:spPr/>
        <p:txBody>
          <a:bodyPr/>
          <a:lstStyle/>
          <a:p>
            <a:r>
              <a:rPr lang="en-US" dirty="0"/>
              <a:t>What we’ve accomplished so far</a:t>
            </a:r>
          </a:p>
        </p:txBody>
      </p:sp>
      <p:sp>
        <p:nvSpPr>
          <p:cNvPr id="3" name="Content Placeholder 2">
            <a:extLst>
              <a:ext uri="{FF2B5EF4-FFF2-40B4-BE49-F238E27FC236}">
                <a16:creationId xmlns:a16="http://schemas.microsoft.com/office/drawing/2014/main" id="{32320A4A-9102-4619-98C9-D1D8E438E84D}"/>
              </a:ext>
            </a:extLst>
          </p:cNvPr>
          <p:cNvSpPr>
            <a:spLocks noGrp="1"/>
          </p:cNvSpPr>
          <p:nvPr>
            <p:ph idx="1"/>
          </p:nvPr>
        </p:nvSpPr>
        <p:spPr/>
        <p:txBody>
          <a:bodyPr/>
          <a:lstStyle/>
          <a:p>
            <a:r>
              <a:rPr lang="en-US" dirty="0"/>
              <a:t>We were able to get the graph running and were able to get wav file recordings. We were also able to view the images contained in the wav files using a program called </a:t>
            </a:r>
            <a:r>
              <a:rPr lang="en-US" dirty="0" err="1"/>
              <a:t>WXtoImg</a:t>
            </a:r>
            <a:r>
              <a:rPr lang="en-US" dirty="0"/>
              <a:t>. We were able to download and set up a program to allow us to view the live positions of the satellites we receive data from, the program is called </a:t>
            </a:r>
            <a:r>
              <a:rPr lang="en-US" dirty="0" err="1"/>
              <a:t>Gpredict</a:t>
            </a:r>
            <a:r>
              <a:rPr lang="en-US" dirty="0"/>
              <a:t>. </a:t>
            </a:r>
          </a:p>
        </p:txBody>
      </p:sp>
    </p:spTree>
    <p:extLst>
      <p:ext uri="{BB962C8B-B14F-4D97-AF65-F5344CB8AC3E}">
        <p14:creationId xmlns:p14="http://schemas.microsoft.com/office/powerpoint/2010/main" val="62674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screenshot of a cell phone&#10;&#10;Description automatically generated">
            <a:extLst>
              <a:ext uri="{FF2B5EF4-FFF2-40B4-BE49-F238E27FC236}">
                <a16:creationId xmlns:a16="http://schemas.microsoft.com/office/drawing/2014/main" id="{ED36FD07-B50F-499E-9E26-360F9EAE105D}"/>
              </a:ext>
            </a:extLst>
          </p:cNvPr>
          <p:cNvPicPr>
            <a:picLocks noGrp="1" noChangeAspect="1"/>
          </p:cNvPicPr>
          <p:nvPr>
            <p:ph idx="1"/>
          </p:nvPr>
        </p:nvPicPr>
        <p:blipFill>
          <a:blip r:embed="rId2"/>
          <a:stretch>
            <a:fillRect/>
          </a:stretch>
        </p:blipFill>
        <p:spPr>
          <a:xfrm>
            <a:off x="1141413" y="1690384"/>
            <a:ext cx="9906643" cy="3477232"/>
          </a:xfrm>
        </p:spPr>
      </p:pic>
    </p:spTree>
    <p:extLst>
      <p:ext uri="{BB962C8B-B14F-4D97-AF65-F5344CB8AC3E}">
        <p14:creationId xmlns:p14="http://schemas.microsoft.com/office/powerpoint/2010/main" val="329825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2D40-D629-4533-B76C-A43F39F085A0}"/>
              </a:ext>
            </a:extLst>
          </p:cNvPr>
          <p:cNvSpPr>
            <a:spLocks noGrp="1"/>
          </p:cNvSpPr>
          <p:nvPr>
            <p:ph type="title"/>
          </p:nvPr>
        </p:nvSpPr>
        <p:spPr/>
        <p:txBody>
          <a:bodyPr/>
          <a:lstStyle/>
          <a:p>
            <a:r>
              <a:rPr lang="en-US" dirty="0"/>
              <a:t>What we have left to do</a:t>
            </a:r>
          </a:p>
        </p:txBody>
      </p:sp>
      <p:sp>
        <p:nvSpPr>
          <p:cNvPr id="3" name="Content Placeholder 2">
            <a:extLst>
              <a:ext uri="{FF2B5EF4-FFF2-40B4-BE49-F238E27FC236}">
                <a16:creationId xmlns:a16="http://schemas.microsoft.com/office/drawing/2014/main" id="{3E3B60A4-7BDF-425B-BFF7-C9708E5DF48D}"/>
              </a:ext>
            </a:extLst>
          </p:cNvPr>
          <p:cNvSpPr>
            <a:spLocks noGrp="1"/>
          </p:cNvSpPr>
          <p:nvPr>
            <p:ph idx="1"/>
          </p:nvPr>
        </p:nvSpPr>
        <p:spPr/>
        <p:txBody>
          <a:bodyPr/>
          <a:lstStyle/>
          <a:p>
            <a:r>
              <a:rPr lang="en-US" dirty="0"/>
              <a:t>As of right now, we believe our program is correctly recording data but when we view the images stored in the wav files, we see nothing that is recognizable. Even when the antennas were in range of receiving satellite data, we still didn’t get an actual map image. An issue is that we don’t have dish antennas which would receive data a lot better. </a:t>
            </a:r>
          </a:p>
        </p:txBody>
      </p:sp>
    </p:spTree>
    <p:extLst>
      <p:ext uri="{BB962C8B-B14F-4D97-AF65-F5344CB8AC3E}">
        <p14:creationId xmlns:p14="http://schemas.microsoft.com/office/powerpoint/2010/main" val="233235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ter, sitting, table, large&#10;&#10;Description automatically generated">
            <a:extLst>
              <a:ext uri="{FF2B5EF4-FFF2-40B4-BE49-F238E27FC236}">
                <a16:creationId xmlns:a16="http://schemas.microsoft.com/office/drawing/2014/main" id="{D86AE262-8924-4890-97AC-3B4938BC79F1}"/>
              </a:ext>
            </a:extLst>
          </p:cNvPr>
          <p:cNvPicPr>
            <a:picLocks noChangeAspect="1"/>
          </p:cNvPicPr>
          <p:nvPr/>
        </p:nvPicPr>
        <p:blipFill>
          <a:blip r:embed="rId2"/>
          <a:stretch>
            <a:fillRect/>
          </a:stretch>
        </p:blipFill>
        <p:spPr>
          <a:xfrm>
            <a:off x="0" y="3519121"/>
            <a:ext cx="12192000" cy="2971800"/>
          </a:xfrm>
          <a:prstGeom prst="rect">
            <a:avLst/>
          </a:prstGeom>
        </p:spPr>
      </p:pic>
      <p:pic>
        <p:nvPicPr>
          <p:cNvPr id="7" name="Picture 6" descr="A picture containing furniture, outdoor, rug, photo&#10;&#10;Description automatically generated">
            <a:extLst>
              <a:ext uri="{FF2B5EF4-FFF2-40B4-BE49-F238E27FC236}">
                <a16:creationId xmlns:a16="http://schemas.microsoft.com/office/drawing/2014/main" id="{6F2E51C2-E467-49F7-88BF-E4AA8F5DE048}"/>
              </a:ext>
            </a:extLst>
          </p:cNvPr>
          <p:cNvPicPr>
            <a:picLocks noChangeAspect="1"/>
          </p:cNvPicPr>
          <p:nvPr/>
        </p:nvPicPr>
        <p:blipFill>
          <a:blip r:embed="rId3"/>
          <a:stretch>
            <a:fillRect/>
          </a:stretch>
        </p:blipFill>
        <p:spPr>
          <a:xfrm>
            <a:off x="0" y="367079"/>
            <a:ext cx="12192000" cy="2256692"/>
          </a:xfrm>
          <a:prstGeom prst="rect">
            <a:avLst/>
          </a:prstGeom>
        </p:spPr>
      </p:pic>
      <p:sp>
        <p:nvSpPr>
          <p:cNvPr id="8" name="TextBox 7">
            <a:extLst>
              <a:ext uri="{FF2B5EF4-FFF2-40B4-BE49-F238E27FC236}">
                <a16:creationId xmlns:a16="http://schemas.microsoft.com/office/drawing/2014/main" id="{847C2F06-D68E-42DB-A86A-70ED60725919}"/>
              </a:ext>
            </a:extLst>
          </p:cNvPr>
          <p:cNvSpPr txBox="1"/>
          <p:nvPr/>
        </p:nvSpPr>
        <p:spPr>
          <a:xfrm>
            <a:off x="1657350" y="2886780"/>
            <a:ext cx="8877300" cy="369332"/>
          </a:xfrm>
          <a:prstGeom prst="rect">
            <a:avLst/>
          </a:prstGeom>
          <a:noFill/>
        </p:spPr>
        <p:txBody>
          <a:bodyPr wrap="square" rtlCol="0">
            <a:spAutoFit/>
          </a:bodyPr>
          <a:lstStyle/>
          <a:p>
            <a:pPr algn="ctr"/>
            <a:r>
              <a:rPr lang="en-US" dirty="0"/>
              <a:t>3:00 PM Recording</a:t>
            </a:r>
          </a:p>
        </p:txBody>
      </p:sp>
    </p:spTree>
    <p:extLst>
      <p:ext uri="{BB962C8B-B14F-4D97-AF65-F5344CB8AC3E}">
        <p14:creationId xmlns:p14="http://schemas.microsoft.com/office/powerpoint/2010/main" val="235780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ter, grass, photo, cake&#10;&#10;Description automatically generated">
            <a:extLst>
              <a:ext uri="{FF2B5EF4-FFF2-40B4-BE49-F238E27FC236}">
                <a16:creationId xmlns:a16="http://schemas.microsoft.com/office/drawing/2014/main" id="{C07773EE-A1A0-41F5-B19E-939C5122ED83}"/>
              </a:ext>
            </a:extLst>
          </p:cNvPr>
          <p:cNvPicPr>
            <a:picLocks noChangeAspect="1"/>
          </p:cNvPicPr>
          <p:nvPr/>
        </p:nvPicPr>
        <p:blipFill>
          <a:blip r:embed="rId2"/>
          <a:stretch>
            <a:fillRect/>
          </a:stretch>
        </p:blipFill>
        <p:spPr>
          <a:xfrm>
            <a:off x="0" y="3429000"/>
            <a:ext cx="12192000" cy="2988800"/>
          </a:xfrm>
          <a:prstGeom prst="rect">
            <a:avLst/>
          </a:prstGeom>
        </p:spPr>
      </p:pic>
      <p:pic>
        <p:nvPicPr>
          <p:cNvPr id="7" name="Picture 6" descr="A close up of a rug&#10;&#10;Description automatically generated">
            <a:extLst>
              <a:ext uri="{FF2B5EF4-FFF2-40B4-BE49-F238E27FC236}">
                <a16:creationId xmlns:a16="http://schemas.microsoft.com/office/drawing/2014/main" id="{157DEBFB-61CE-4364-AEEE-A14E936A5116}"/>
              </a:ext>
            </a:extLst>
          </p:cNvPr>
          <p:cNvPicPr>
            <a:picLocks noChangeAspect="1"/>
          </p:cNvPicPr>
          <p:nvPr/>
        </p:nvPicPr>
        <p:blipFill>
          <a:blip r:embed="rId3"/>
          <a:stretch>
            <a:fillRect/>
          </a:stretch>
        </p:blipFill>
        <p:spPr>
          <a:xfrm>
            <a:off x="0" y="440200"/>
            <a:ext cx="12192000" cy="2379785"/>
          </a:xfrm>
          <a:prstGeom prst="rect">
            <a:avLst/>
          </a:prstGeom>
        </p:spPr>
      </p:pic>
      <p:sp>
        <p:nvSpPr>
          <p:cNvPr id="8" name="TextBox 7">
            <a:extLst>
              <a:ext uri="{FF2B5EF4-FFF2-40B4-BE49-F238E27FC236}">
                <a16:creationId xmlns:a16="http://schemas.microsoft.com/office/drawing/2014/main" id="{37D86C9A-09E2-40DC-926F-CD4E043C05EA}"/>
              </a:ext>
            </a:extLst>
          </p:cNvPr>
          <p:cNvSpPr txBox="1"/>
          <p:nvPr/>
        </p:nvSpPr>
        <p:spPr>
          <a:xfrm>
            <a:off x="1657350" y="2939826"/>
            <a:ext cx="8877300" cy="369332"/>
          </a:xfrm>
          <a:prstGeom prst="rect">
            <a:avLst/>
          </a:prstGeom>
          <a:noFill/>
        </p:spPr>
        <p:txBody>
          <a:bodyPr wrap="square" rtlCol="0">
            <a:spAutoFit/>
          </a:bodyPr>
          <a:lstStyle/>
          <a:p>
            <a:pPr algn="ctr"/>
            <a:r>
              <a:rPr lang="en-US" dirty="0"/>
              <a:t>8:17 PM Recording</a:t>
            </a:r>
          </a:p>
        </p:txBody>
      </p:sp>
    </p:spTree>
    <p:extLst>
      <p:ext uri="{BB962C8B-B14F-4D97-AF65-F5344CB8AC3E}">
        <p14:creationId xmlns:p14="http://schemas.microsoft.com/office/powerpoint/2010/main" val="3819740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50A9D5-F8A0-4040-AAB9-B5CE53B381B1}"/>
              </a:ext>
            </a:extLst>
          </p:cNvPr>
          <p:cNvPicPr>
            <a:picLocks noChangeAspect="1"/>
          </p:cNvPicPr>
          <p:nvPr/>
        </p:nvPicPr>
        <p:blipFill>
          <a:blip r:embed="rId2"/>
          <a:stretch>
            <a:fillRect/>
          </a:stretch>
        </p:blipFill>
        <p:spPr>
          <a:xfrm>
            <a:off x="-9582" y="1591323"/>
            <a:ext cx="12201582" cy="3675354"/>
          </a:xfrm>
          <a:prstGeom prst="rect">
            <a:avLst/>
          </a:prstGeom>
        </p:spPr>
      </p:pic>
    </p:spTree>
    <p:extLst>
      <p:ext uri="{BB962C8B-B14F-4D97-AF65-F5344CB8AC3E}">
        <p14:creationId xmlns:p14="http://schemas.microsoft.com/office/powerpoint/2010/main" val="3191517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806</TotalTime>
  <Words>504</Words>
  <Application>Microsoft Office PowerPoint</Application>
  <PresentationFormat>Widescreen</PresentationFormat>
  <Paragraphs>27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Tw Cen MT</vt:lpstr>
      <vt:lpstr>Circuit</vt:lpstr>
      <vt:lpstr>Satellite Data Project</vt:lpstr>
      <vt:lpstr>Why we changed Our project</vt:lpstr>
      <vt:lpstr>What our project does</vt:lpstr>
      <vt:lpstr>What we’ve accomplished so far</vt:lpstr>
      <vt:lpstr>PowerPoint Presentation</vt:lpstr>
      <vt:lpstr>What we have left to do</vt:lpstr>
      <vt:lpstr>PowerPoint Presentation</vt:lpstr>
      <vt:lpstr>PowerPoint Presentation</vt:lpstr>
      <vt:lpstr>PowerPoint Presentation</vt:lpstr>
      <vt:lpstr>Struggles</vt:lpstr>
      <vt:lpstr>What each block does</vt:lpstr>
      <vt:lpstr>Theoretical Analysis </vt:lpstr>
      <vt:lpstr>PowerPoint Presentation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Data Project</dc:title>
  <dc:creator>Sergio Carrera</dc:creator>
  <cp:lastModifiedBy>Sergio Carrera</cp:lastModifiedBy>
  <cp:revision>11</cp:revision>
  <dcterms:created xsi:type="dcterms:W3CDTF">2020-07-09T01:51:01Z</dcterms:created>
  <dcterms:modified xsi:type="dcterms:W3CDTF">2020-07-11T23:34:32Z</dcterms:modified>
</cp:coreProperties>
</file>